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</p:sldMasterIdLst>
  <p:sldIdLst>
    <p:sldId id="256" r:id="rId5"/>
    <p:sldId id="257" r:id="rId6"/>
    <p:sldId id="258" r:id="rId7"/>
    <p:sldId id="259" r:id="rId8"/>
  </p:sldIdLst>
  <p:sldSz cx="10799763" cy="144002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50" d="100"/>
          <a:sy n="50" d="100"/>
        </p:scale>
        <p:origin x="237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14800" y="13125450"/>
            <a:ext cx="6267450" cy="98809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Intégrer ici les coordonnées et informations concernant votre structure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557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05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38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2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4"/>
            <a:ext cx="10799763" cy="1439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17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4"/>
            <a:ext cx="10799763" cy="1439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4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4"/>
            <a:ext cx="10799763" cy="1439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4"/>
            <a:ext cx="10799763" cy="1439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53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743450" y="13087350"/>
            <a:ext cx="569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 et informations souhaitées concernant votre structure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743450" y="13087350"/>
            <a:ext cx="569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 et informations souhaitées concernant votre structure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76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743450" y="13087350"/>
            <a:ext cx="569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 et informations souhaitées concernant votre structure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52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743450" y="13087350"/>
            <a:ext cx="569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 et informations souhaitées concernant votre structure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1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venter...Rayonner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maginer...Capti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Jouer...Inspir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mposer...Etonn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40</Words>
  <Application>Microsoft Office PowerPoint</Application>
  <PresentationFormat>Personnalisé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Inventer...Rayonner</vt:lpstr>
      <vt:lpstr>Imaginer...Captiver</vt:lpstr>
      <vt:lpstr>Jouer...Inspirer</vt:lpstr>
      <vt:lpstr>Composer...Etonner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4</cp:revision>
  <dcterms:created xsi:type="dcterms:W3CDTF">2015-08-18T10:21:01Z</dcterms:created>
  <dcterms:modified xsi:type="dcterms:W3CDTF">2015-08-18T12:23:08Z</dcterms:modified>
</cp:coreProperties>
</file>