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6" r:id="rId3"/>
    <p:sldId id="257" r:id="rId4"/>
  </p:sldIdLst>
  <p:sldSz cx="5400675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3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483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788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4" y="0"/>
            <a:ext cx="5331047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6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9" y="0"/>
            <a:ext cx="5353117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37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80450" y="6562165"/>
            <a:ext cx="26087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coordonnées/informations de la structure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54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02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cto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ers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7</Words>
  <Application>Microsoft Office PowerPoint</Application>
  <PresentationFormat>Personnalisé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Recto</vt:lpstr>
      <vt:lpstr>Verso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Helene MESSMER</cp:lastModifiedBy>
  <cp:revision>1</cp:revision>
  <dcterms:created xsi:type="dcterms:W3CDTF">2015-08-18T12:43:20Z</dcterms:created>
  <dcterms:modified xsi:type="dcterms:W3CDTF">2015-08-18T12:48:29Z</dcterms:modified>
</cp:coreProperties>
</file>