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sldIdLst>
    <p:sldId id="256" r:id="rId3"/>
    <p:sldId id="257" r:id="rId4"/>
  </p:sldIdLst>
  <p:sldSz cx="5400675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23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5100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3688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"/>
            <a:ext cx="5400675" cy="755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722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540045" rtl="0" eaLnBrk="1" latinLnBrk="0" hangingPunct="1">
        <a:lnSpc>
          <a:spcPct val="90000"/>
        </a:lnSpc>
        <a:spcBef>
          <a:spcPct val="0"/>
        </a:spcBef>
        <a:buNone/>
        <a:defRPr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"/>
            <a:ext cx="5400675" cy="755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79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680450" y="6562165"/>
            <a:ext cx="26087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les coordonnées/informations de la structure</a:t>
            </a: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98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757527"/>
      </p:ext>
    </p:extLst>
  </p:cSld>
  <p:clrMapOvr>
    <a:masterClrMapping/>
  </p:clrMapOvr>
</p:sld>
</file>

<file path=ppt/theme/theme1.xml><?xml version="1.0" encoding="utf-8"?>
<a:theme xmlns:a="http://schemas.openxmlformats.org/drawingml/2006/main" name="Recto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Vers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7</Words>
  <Application>Microsoft Office PowerPoint</Application>
  <PresentationFormat>Personnalisé</PresentationFormat>
  <Paragraphs>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Recto</vt:lpstr>
      <vt:lpstr>Verso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Helene MESSMER</dc:creator>
  <cp:lastModifiedBy>Helene MESSMER</cp:lastModifiedBy>
  <cp:revision>1</cp:revision>
  <dcterms:created xsi:type="dcterms:W3CDTF">2015-08-18T14:00:25Z</dcterms:created>
  <dcterms:modified xsi:type="dcterms:W3CDTF">2015-08-18T14:04:42Z</dcterms:modified>
</cp:coreProperties>
</file>