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5400675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3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643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4688" y="3970338"/>
            <a:ext cx="4051300" cy="1825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433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4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5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80450" y="6562165"/>
            <a:ext cx="26087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coordonnées/informations de la structure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1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25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t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</Words>
  <Application>Microsoft Office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Recto</vt:lpstr>
      <vt:lpstr>Verso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1</cp:revision>
  <dcterms:created xsi:type="dcterms:W3CDTF">2015-08-18T12:52:24Z</dcterms:created>
  <dcterms:modified xsi:type="dcterms:W3CDTF">2015-08-18T12:55:46Z</dcterms:modified>
</cp:coreProperties>
</file>