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7" r:id="rId4"/>
  </p:sldIdLst>
  <p:sldSz cx="5400675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3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734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02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6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7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80450" y="6562165"/>
            <a:ext cx="26087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coordonnées/informations de la structure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54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720139"/>
      </p:ext>
    </p:extLst>
  </p:cSld>
  <p:clrMapOvr>
    <a:masterClrMapping/>
  </p:clrMapOvr>
</p:sld>
</file>

<file path=ppt/theme/theme1.xml><?xml version="1.0" encoding="utf-8"?>
<a:theme xmlns:a="http://schemas.openxmlformats.org/drawingml/2006/main" name="Recto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ers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</Words>
  <Application>Microsoft Office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Recto</vt:lpstr>
      <vt:lpstr>Verso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1</cp:revision>
  <dcterms:created xsi:type="dcterms:W3CDTF">2015-08-18T14:06:49Z</dcterms:created>
  <dcterms:modified xsi:type="dcterms:W3CDTF">2015-08-18T14:10:02Z</dcterms:modified>
</cp:coreProperties>
</file>