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7" d="100"/>
          <a:sy n="17" d="100"/>
        </p:scale>
        <p:origin x="189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2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75B7D-8860-4385-A103-6C6BB67AC7A4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A2ED6-B25F-4317-80E2-3557764B1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509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09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00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75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30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9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985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910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16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95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39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6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"/>
            <a:ext cx="7559675" cy="1069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15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1024" y="2528046"/>
            <a:ext cx="2178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Insérez votre logo ici puis supprimez la zone de texte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868706" y="4495799"/>
            <a:ext cx="456751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Insérez toutes les informations concernant votre jeu-concours puis supprimez la zone de texte. </a:t>
            </a:r>
          </a:p>
          <a:p>
            <a:pPr algn="ctr"/>
            <a:endParaRPr lang="fr-FR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également y ajouter des renvois vers votre site web et/ou vos réseaux sociaux</a:t>
            </a:r>
          </a:p>
          <a:p>
            <a:pPr algn="ctr"/>
            <a:endParaRPr lang="fr-FR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 à utiliser : Arial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55812" y="6594106"/>
            <a:ext cx="1743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Emplacement flashcode</a:t>
            </a:r>
          </a:p>
        </p:txBody>
      </p:sp>
    </p:spTree>
    <p:extLst>
      <p:ext uri="{BB962C8B-B14F-4D97-AF65-F5344CB8AC3E}">
        <p14:creationId xmlns:p14="http://schemas.microsoft.com/office/powerpoint/2010/main" val="3262926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48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Océane ESTEVE</dc:creator>
  <cp:lastModifiedBy>Hugo RANDOLET</cp:lastModifiedBy>
  <cp:revision>5</cp:revision>
  <dcterms:created xsi:type="dcterms:W3CDTF">2022-11-16T11:06:27Z</dcterms:created>
  <dcterms:modified xsi:type="dcterms:W3CDTF">2023-12-01T15:01:30Z</dcterms:modified>
</cp:coreProperties>
</file>